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82" d="100"/>
          <a:sy n="82" d="100"/>
        </p:scale>
        <p:origin x="33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A15DA-9525-79C0-8104-3BFBD5613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8DA723-EACB-2736-9B5B-B142EB4FFB0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69561A-2E3C-344C-40E3-A0ED8F920089}"/>
              </a:ext>
            </a:extLst>
          </p:cNvPr>
          <p:cNvSpPr txBox="1"/>
          <p:nvPr/>
        </p:nvSpPr>
        <p:spPr>
          <a:xfrm>
            <a:off x="290593" y="8849532"/>
            <a:ext cx="719121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rgbClr val="FF4E73"/>
                </a:solidFill>
                <a:effectLst/>
              </a:rPr>
              <a:t>ADD DETAILS HERE OR DELETE</a:t>
            </a:r>
          </a:p>
          <a:p>
            <a:pPr algn="ctr" rtl="0"/>
            <a:endParaRPr lang="en-US" b="0" i="0" cap="all" dirty="0">
              <a:solidFill>
                <a:srgbClr val="FF4E73"/>
              </a:solidFill>
              <a:effectLst/>
            </a:endParaRPr>
          </a:p>
          <a:p>
            <a:pPr algn="ctr" rtl="0"/>
            <a:endParaRPr lang="en-US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52922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D2171E5-8D02-4BFA-B0AD-5F3ACAB7A348}"/>
</file>

<file path=customXml/itemProps2.xml><?xml version="1.0" encoding="utf-8"?>
<ds:datastoreItem xmlns:ds="http://schemas.openxmlformats.org/officeDocument/2006/customXml" ds:itemID="{EDC86D37-6B70-47A3-8A77-6CFE5A5347F9}"/>
</file>

<file path=customXml/itemProps3.xml><?xml version="1.0" encoding="utf-8"?>
<ds:datastoreItem xmlns:ds="http://schemas.openxmlformats.org/officeDocument/2006/customXml" ds:itemID="{6BF26883-3A3D-4754-841E-A1912070FA3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3</cp:revision>
  <dcterms:created xsi:type="dcterms:W3CDTF">2025-05-29T21:03:48Z</dcterms:created>
  <dcterms:modified xsi:type="dcterms:W3CDTF">2025-06-02T15:03:59Z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